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07"/>
  </p:notesMasterIdLst>
  <p:sldIdLst>
    <p:sldId id="365" r:id="rId3"/>
    <p:sldId id="3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1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0C41E-ECD4-4D29-BD9A-82F1932B69FD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C4B05-51F6-40E5-A753-630DB2CC1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28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79B292-AEF7-4A94-BF99-B62C4F361AC3}" type="slidenum">
              <a:rPr lang="en-US"/>
              <a:pPr/>
              <a:t>11</a:t>
            </a:fld>
            <a:endParaRPr lang="en-US"/>
          </a:p>
        </p:txBody>
      </p:sp>
      <p:sp>
        <p:nvSpPr>
          <p:cNvPr id="1085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3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2133EF-C40C-4895-91C7-CBC9BFFFBE31}" type="slidenum">
              <a:rPr lang="en-US"/>
              <a:pPr/>
              <a:t>101</a:t>
            </a:fld>
            <a:endParaRPr lang="en-US"/>
          </a:p>
        </p:txBody>
      </p:sp>
      <p:sp>
        <p:nvSpPr>
          <p:cNvPr id="1863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37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D2C3AE-4366-4A82-824D-1DFC34059A38}" type="slidenum">
              <a:rPr lang="en-US"/>
              <a:pPr/>
              <a:t>102</a:t>
            </a:fld>
            <a:endParaRPr lang="en-US"/>
          </a:p>
        </p:txBody>
      </p:sp>
      <p:sp>
        <p:nvSpPr>
          <p:cNvPr id="1873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1444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71A1D4-4A5D-487E-8046-DB0408168C2B}" type="slidenum">
              <a:rPr lang="en-US"/>
              <a:pPr/>
              <a:t>103</a:t>
            </a:fld>
            <a:endParaRPr lang="en-US"/>
          </a:p>
        </p:txBody>
      </p:sp>
      <p:sp>
        <p:nvSpPr>
          <p:cNvPr id="1884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027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8907A4-5C47-40DB-A7F4-BD69FBCB1ED0}" type="slidenum">
              <a:rPr lang="en-US"/>
              <a:pPr/>
              <a:t>104</a:t>
            </a:fld>
            <a:endParaRPr lang="en-US"/>
          </a:p>
        </p:txBody>
      </p:sp>
      <p:sp>
        <p:nvSpPr>
          <p:cNvPr id="1894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44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2FF3C1-9E94-4E3C-A5CF-15AA4B0B0B23}" type="slidenum">
              <a:rPr lang="en-US"/>
              <a:pPr/>
              <a:t>12</a:t>
            </a:fld>
            <a:endParaRPr 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5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3C1707-5293-4EF3-AF84-1556738EF78E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7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BD7C86-427E-4596-B58A-5719F9A9E5F2}" type="slidenum">
              <a:rPr lang="en-US"/>
              <a:pPr/>
              <a:t>14</a:t>
            </a:fld>
            <a:endParaRPr lang="en-US"/>
          </a:p>
        </p:txBody>
      </p:sp>
      <p:sp>
        <p:nvSpPr>
          <p:cNvPr id="1116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4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3934C6-C684-4863-B706-A9FA3B603DAE}" type="slidenum">
              <a:rPr lang="en-US"/>
              <a:pPr/>
              <a:t>15</a:t>
            </a:fld>
            <a:endParaRPr 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1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DC7118-81CA-4021-A4BE-812FBF48722B}" type="slidenum">
              <a:rPr lang="en-US"/>
              <a:pPr/>
              <a:t>16</a:t>
            </a:fld>
            <a:endParaRPr 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31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C0F1A5-3FF1-43DC-816B-8C9C7A6B7AC0}" type="slidenum">
              <a:rPr lang="en-US"/>
              <a:pPr/>
              <a:t>17</a:t>
            </a:fld>
            <a:endParaRPr 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3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6BA96-D923-4578-A863-AB51F21AA821}" type="slidenum">
              <a:rPr lang="en-US"/>
              <a:pPr/>
              <a:t>18</a:t>
            </a:fld>
            <a:endParaRPr 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92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F6B244-F9D4-4677-81C7-D164AC351CC7}" type="slidenum">
              <a:rPr lang="en-US"/>
              <a:pPr/>
              <a:t>19</a:t>
            </a:fld>
            <a:endParaRPr lang="en-US"/>
          </a:p>
        </p:txBody>
      </p:sp>
      <p:sp>
        <p:nvSpPr>
          <p:cNvPr id="993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90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E5F1B7-8AFC-44B2-936A-2A17B066F1C2}" type="slidenum">
              <a:rPr lang="en-US"/>
              <a:pPr/>
              <a:t>20</a:t>
            </a:fld>
            <a:endParaRPr 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115AB4-EA93-4D53-80C8-BE9565CAD726}" type="slidenum">
              <a:rPr lang="en-US"/>
              <a:pPr/>
              <a:t>3</a:t>
            </a:fld>
            <a:endParaRPr 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95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630D9B-8CEE-4BB4-9173-F0FF72DFAD62}" type="slidenum">
              <a:rPr lang="en-US"/>
              <a:pPr/>
              <a:t>21</a:t>
            </a:fld>
            <a:endParaRPr 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95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681E47-DAC1-4233-9F84-8A8F0594F298}" type="slidenum">
              <a:rPr lang="en-US"/>
              <a:pPr/>
              <a:t>22</a:t>
            </a:fld>
            <a:endParaRPr 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28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99E71-2903-4991-A0D5-CDBE26629A27}" type="slidenum">
              <a:rPr lang="en-US"/>
              <a:pPr/>
              <a:t>23</a:t>
            </a:fld>
            <a:endParaRPr 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32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A8E1C0-4C1B-48AB-B91B-8DF750E21902}" type="slidenum">
              <a:rPr lang="en-US"/>
              <a:pPr/>
              <a:t>24</a:t>
            </a:fld>
            <a:endParaRPr 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81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03456B-03EA-4DC0-B755-C6155FED5C83}" type="slidenum">
              <a:rPr lang="en-US"/>
              <a:pPr/>
              <a:t>25</a:t>
            </a:fld>
            <a:endParaRPr 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9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BE1FD09-23F9-45B0-B3F5-2AC12D2385AD}" type="slidenum">
              <a:rPr lang="en-US"/>
              <a:pPr/>
              <a:t>26</a:t>
            </a:fld>
            <a:endParaRPr 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73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CD5B7C-F110-4A74-B349-C3B29D2C18A4}" type="slidenum">
              <a:rPr lang="en-US"/>
              <a:pPr/>
              <a:t>27</a:t>
            </a:fld>
            <a:endParaRPr 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7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FD7487-01BD-41DE-A10C-C7703B2C9F19}" type="slidenum">
              <a:rPr lang="en-US"/>
              <a:pPr/>
              <a:t>28</a:t>
            </a:fld>
            <a:endParaRPr lang="en-US"/>
          </a:p>
        </p:txBody>
      </p:sp>
      <p:sp>
        <p:nvSpPr>
          <p:cNvPr id="1085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48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02D228-4D61-4FB5-AC78-FC0E5ECA32C6}" type="slidenum">
              <a:rPr lang="en-US"/>
              <a:pPr/>
              <a:t>29</a:t>
            </a:fld>
            <a:endParaRPr 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59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2B278E-6B9F-4B1D-A9A7-211B197AD419}" type="slidenum">
              <a:rPr lang="en-US"/>
              <a:pPr/>
              <a:t>30</a:t>
            </a:fld>
            <a:endParaRPr 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0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887AD3-831D-4D46-B0EB-E8400359D722}" type="slidenum">
              <a:rPr lang="en-US"/>
              <a:pPr/>
              <a:t>4</a:t>
            </a:fld>
            <a:endParaRPr 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57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EF5820-3738-401A-BCD1-6852A2F25EE1}" type="slidenum">
              <a:rPr lang="en-US"/>
              <a:pPr/>
              <a:t>31</a:t>
            </a:fld>
            <a:endParaRPr lang="en-US"/>
          </a:p>
        </p:txBody>
      </p:sp>
      <p:sp>
        <p:nvSpPr>
          <p:cNvPr id="1116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8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CC6EEC-F669-454F-A43C-472D4123536B}" type="slidenum">
              <a:rPr lang="en-US"/>
              <a:pPr/>
              <a:t>32</a:t>
            </a:fld>
            <a:endParaRPr 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9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7D8BAF-F6F5-40FB-8E68-EA1760A154BF}" type="slidenum">
              <a:rPr lang="en-US"/>
              <a:pPr/>
              <a:t>33</a:t>
            </a:fld>
            <a:endParaRPr 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23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9A8210-D44F-448C-BBB8-04D0AF9C4D2C}" type="slidenum">
              <a:rPr lang="en-US"/>
              <a:pPr/>
              <a:t>34</a:t>
            </a:fld>
            <a:endParaRPr 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15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59B73C-4D4F-4423-B270-EF94E50892F5}" type="slidenum">
              <a:rPr lang="en-US"/>
              <a:pPr/>
              <a:t>35</a:t>
            </a:fld>
            <a:endParaRPr lang="en-US"/>
          </a:p>
        </p:txBody>
      </p:sp>
      <p:sp>
        <p:nvSpPr>
          <p:cNvPr id="1157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6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3A61FA-3498-4F35-8C2A-D11829C96713}" type="slidenum">
              <a:rPr lang="en-US"/>
              <a:pPr/>
              <a:t>36</a:t>
            </a:fld>
            <a:endParaRPr lang="en-US"/>
          </a:p>
        </p:txBody>
      </p:sp>
      <p:sp>
        <p:nvSpPr>
          <p:cNvPr id="1167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593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925ECB-0F93-4FB8-906D-1DE1348B02A0}" type="slidenum">
              <a:rPr lang="en-US"/>
              <a:pPr/>
              <a:t>37</a:t>
            </a:fld>
            <a:endParaRPr lang="en-US"/>
          </a:p>
        </p:txBody>
      </p:sp>
      <p:sp>
        <p:nvSpPr>
          <p:cNvPr id="1177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1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99C0B3-9406-4C27-92B0-BD53E87DF5E4}" type="slidenum">
              <a:rPr lang="en-US"/>
              <a:pPr/>
              <a:t>38</a:t>
            </a:fld>
            <a:endParaRPr lang="en-US"/>
          </a:p>
        </p:txBody>
      </p:sp>
      <p:sp>
        <p:nvSpPr>
          <p:cNvPr id="1187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2E66CB-BDD5-4D38-85BA-B37608F2D8A8}" type="slidenum">
              <a:rPr lang="en-US"/>
              <a:pPr/>
              <a:t>39</a:t>
            </a:fld>
            <a:endParaRPr lang="en-US"/>
          </a:p>
        </p:txBody>
      </p:sp>
      <p:sp>
        <p:nvSpPr>
          <p:cNvPr id="1198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4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82FCC41-82F7-40EF-87A5-7E778F644BBA}" type="slidenum">
              <a:rPr lang="en-US"/>
              <a:pPr/>
              <a:t>40</a:t>
            </a:fld>
            <a:endParaRPr lang="en-US"/>
          </a:p>
        </p:txBody>
      </p:sp>
      <p:sp>
        <p:nvSpPr>
          <p:cNvPr id="1208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1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E3E5CB-68E4-41A2-9224-447F72DA7AE8}" type="slidenum">
              <a:rPr lang="en-US"/>
              <a:pPr/>
              <a:t>5</a:t>
            </a:fld>
            <a:endParaRPr 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473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D43B94-2ECB-456D-BEEF-DF9DDDD06C60}" type="slidenum">
              <a:rPr lang="en-US"/>
              <a:pPr/>
              <a:t>41</a:t>
            </a:fld>
            <a:endParaRPr lang="en-US"/>
          </a:p>
        </p:txBody>
      </p:sp>
      <p:sp>
        <p:nvSpPr>
          <p:cNvPr id="1218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84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ED25C4-A2AF-42FE-B6B8-A71FCBF2C1D7}" type="slidenum">
              <a:rPr lang="en-US"/>
              <a:pPr/>
              <a:t>42</a:t>
            </a:fld>
            <a:endParaRPr lang="en-US"/>
          </a:p>
        </p:txBody>
      </p:sp>
      <p:sp>
        <p:nvSpPr>
          <p:cNvPr id="1228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6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1F0EA5-E1B8-4ED8-B379-78EEDE438B71}" type="slidenum">
              <a:rPr lang="en-US"/>
              <a:pPr/>
              <a:t>43</a:t>
            </a:fld>
            <a:endParaRPr lang="en-US"/>
          </a:p>
        </p:txBody>
      </p:sp>
      <p:sp>
        <p:nvSpPr>
          <p:cNvPr id="1239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20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FD090C-C9C6-4753-A3D0-32B4ECB6F109}" type="slidenum">
              <a:rPr lang="en-US"/>
              <a:pPr/>
              <a:t>44</a:t>
            </a:fld>
            <a:endParaRPr lang="en-US"/>
          </a:p>
        </p:txBody>
      </p:sp>
      <p:sp>
        <p:nvSpPr>
          <p:cNvPr id="1249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87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D1C82A-39B8-4AFA-A0B5-B9CC327B3D73}" type="slidenum">
              <a:rPr lang="en-US"/>
              <a:pPr/>
              <a:t>45</a:t>
            </a:fld>
            <a:endParaRPr lang="en-US"/>
          </a:p>
        </p:txBody>
      </p:sp>
      <p:sp>
        <p:nvSpPr>
          <p:cNvPr id="1259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9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D88C7-4B11-4D33-ACFC-AB5ABADDE46E}" type="slidenum">
              <a:rPr lang="en-US"/>
              <a:pPr/>
              <a:t>46</a:t>
            </a:fld>
            <a:endParaRPr lang="en-US"/>
          </a:p>
        </p:txBody>
      </p:sp>
      <p:sp>
        <p:nvSpPr>
          <p:cNvPr id="1269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31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89A990-B9F1-40CB-9594-EAFDDCDBC4DF}" type="slidenum">
              <a:rPr lang="en-US"/>
              <a:pPr/>
              <a:t>47</a:t>
            </a:fld>
            <a:endParaRPr lang="en-US"/>
          </a:p>
        </p:txBody>
      </p:sp>
      <p:sp>
        <p:nvSpPr>
          <p:cNvPr id="1280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342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85F4E0-2ECE-4AAB-BFE2-D83CF0922BE9}" type="slidenum">
              <a:rPr lang="en-US"/>
              <a:pPr/>
              <a:t>48</a:t>
            </a:fld>
            <a:endParaRPr lang="en-US"/>
          </a:p>
        </p:txBody>
      </p:sp>
      <p:sp>
        <p:nvSpPr>
          <p:cNvPr id="1290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923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867E2A-0931-44D9-9791-CD08CE56945E}" type="slidenum">
              <a:rPr lang="en-US"/>
              <a:pPr/>
              <a:t>49</a:t>
            </a:fld>
            <a:endParaRPr lang="en-US"/>
          </a:p>
        </p:txBody>
      </p:sp>
      <p:sp>
        <p:nvSpPr>
          <p:cNvPr id="1300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877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57C82D-02EC-48B9-A0AB-7E78D561183C}" type="slidenum">
              <a:rPr lang="en-US"/>
              <a:pPr/>
              <a:t>50</a:t>
            </a:fld>
            <a:endParaRPr lang="en-US"/>
          </a:p>
        </p:txBody>
      </p:sp>
      <p:sp>
        <p:nvSpPr>
          <p:cNvPr id="1310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E7D71D-6FDB-4E72-96F9-4F4B9A8225E6}" type="slidenum">
              <a:rPr lang="en-US"/>
              <a:pPr/>
              <a:t>6</a:t>
            </a:fld>
            <a:endParaRPr 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600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A07E2-25AB-4278-8D92-64CEE63F970D}" type="slidenum">
              <a:rPr lang="en-US"/>
              <a:pPr/>
              <a:t>51</a:t>
            </a:fld>
            <a:endParaRPr lang="en-US"/>
          </a:p>
        </p:txBody>
      </p:sp>
      <p:sp>
        <p:nvSpPr>
          <p:cNvPr id="1320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2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1B8392-7AC6-4A3B-9863-6DCA9CF154C8}" type="slidenum">
              <a:rPr lang="en-US"/>
              <a:pPr/>
              <a:t>52</a:t>
            </a:fld>
            <a:endParaRPr lang="en-US"/>
          </a:p>
        </p:txBody>
      </p:sp>
      <p:sp>
        <p:nvSpPr>
          <p:cNvPr id="1331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247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73D454-AFBD-4C25-B09E-89A98ED552C2}" type="slidenum">
              <a:rPr lang="en-US"/>
              <a:pPr/>
              <a:t>53</a:t>
            </a:fld>
            <a:endParaRPr lang="en-US"/>
          </a:p>
        </p:txBody>
      </p:sp>
      <p:sp>
        <p:nvSpPr>
          <p:cNvPr id="1341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27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C4A2CC-048B-4204-AA19-1078D38E78AD}" type="slidenum">
              <a:rPr lang="en-US"/>
              <a:pPr/>
              <a:t>54</a:t>
            </a:fld>
            <a:endParaRPr lang="en-US"/>
          </a:p>
        </p:txBody>
      </p:sp>
      <p:sp>
        <p:nvSpPr>
          <p:cNvPr id="1351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872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E46EA2-91C4-4C29-96F2-111944AB9DFB}" type="slidenum">
              <a:rPr lang="en-US"/>
              <a:pPr/>
              <a:t>55</a:t>
            </a:fld>
            <a:endParaRPr lang="en-US"/>
          </a:p>
        </p:txBody>
      </p:sp>
      <p:sp>
        <p:nvSpPr>
          <p:cNvPr id="136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0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970D8AA-C91F-49D5-9E2A-93F7C2F8B877}" type="slidenum">
              <a:rPr lang="en-US"/>
              <a:pPr/>
              <a:t>56</a:t>
            </a:fld>
            <a:endParaRPr lang="en-US"/>
          </a:p>
        </p:txBody>
      </p:sp>
      <p:sp>
        <p:nvSpPr>
          <p:cNvPr id="137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41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FFD421-B62B-48DE-BC22-AD98ECFA7C8D}" type="slidenum">
              <a:rPr lang="en-US"/>
              <a:pPr/>
              <a:t>57</a:t>
            </a:fld>
            <a:endParaRPr lang="en-US"/>
          </a:p>
        </p:txBody>
      </p:sp>
      <p:sp>
        <p:nvSpPr>
          <p:cNvPr id="138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88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5747C5-78D6-43FF-A11C-6754BBF302CF}" type="slidenum">
              <a:rPr lang="en-US"/>
              <a:pPr/>
              <a:t>58</a:t>
            </a:fld>
            <a:endParaRPr lang="en-US"/>
          </a:p>
        </p:txBody>
      </p:sp>
      <p:sp>
        <p:nvSpPr>
          <p:cNvPr id="139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86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49B6BC-1ED2-41B7-B644-C511403C0F9F}" type="slidenum">
              <a:rPr lang="en-US"/>
              <a:pPr/>
              <a:t>59</a:t>
            </a:fld>
            <a:endParaRPr lang="en-US"/>
          </a:p>
        </p:txBody>
      </p:sp>
      <p:sp>
        <p:nvSpPr>
          <p:cNvPr id="140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30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1AE223-C9F6-4631-AB6F-B5C454EF28AE}" type="slidenum">
              <a:rPr lang="en-US"/>
              <a:pPr/>
              <a:t>60</a:t>
            </a:fld>
            <a:endParaRPr lang="en-US"/>
          </a:p>
        </p:txBody>
      </p:sp>
      <p:sp>
        <p:nvSpPr>
          <p:cNvPr id="1413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0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BC6D4E-E017-4CF8-A75B-CE8FA1DFA703}" type="slidenum">
              <a:rPr lang="en-US"/>
              <a:pPr/>
              <a:t>7</a:t>
            </a:fld>
            <a:endParaRPr 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911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EB8E32-12B3-4ADC-96E1-11C2F1202A46}" type="slidenum">
              <a:rPr lang="en-US"/>
              <a:pPr/>
              <a:t>61</a:t>
            </a:fld>
            <a:endParaRPr lang="en-US"/>
          </a:p>
        </p:txBody>
      </p:sp>
      <p:sp>
        <p:nvSpPr>
          <p:cNvPr id="1423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084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D356AF-A1E7-4D46-831B-149202B4D857}" type="slidenum">
              <a:rPr lang="en-US"/>
              <a:pPr/>
              <a:t>62</a:t>
            </a:fld>
            <a:endParaRPr lang="en-US"/>
          </a:p>
        </p:txBody>
      </p:sp>
      <p:sp>
        <p:nvSpPr>
          <p:cNvPr id="1443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E468EC-8A80-4956-8A70-DBF86A8B777F}" type="slidenum">
              <a:rPr lang="en-US"/>
              <a:pPr/>
              <a:t>63</a:t>
            </a:fld>
            <a:endParaRPr lang="en-US"/>
          </a:p>
        </p:txBody>
      </p:sp>
      <p:sp>
        <p:nvSpPr>
          <p:cNvPr id="1464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2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47C0F7-9131-41F4-BE94-5A87598BB09D}" type="slidenum">
              <a:rPr lang="en-US"/>
              <a:pPr/>
              <a:t>64</a:t>
            </a:fld>
            <a:endParaRPr lang="en-US"/>
          </a:p>
        </p:txBody>
      </p:sp>
      <p:sp>
        <p:nvSpPr>
          <p:cNvPr id="1484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45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B8DD7A-C4BF-4E7B-B524-9996674A1619}" type="slidenum">
              <a:rPr lang="en-US"/>
              <a:pPr/>
              <a:t>65</a:t>
            </a:fld>
            <a:endParaRPr lang="en-US"/>
          </a:p>
        </p:txBody>
      </p:sp>
      <p:sp>
        <p:nvSpPr>
          <p:cNvPr id="1495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840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42CB09-3E50-4ED6-941B-3917F54B20EA}" type="slidenum">
              <a:rPr lang="en-US"/>
              <a:pPr/>
              <a:t>66</a:t>
            </a:fld>
            <a:endParaRPr lang="en-US"/>
          </a:p>
        </p:txBody>
      </p:sp>
      <p:sp>
        <p:nvSpPr>
          <p:cNvPr id="1505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571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296B3A-4965-419E-B39A-0909F01A318B}" type="slidenum">
              <a:rPr lang="en-US"/>
              <a:pPr/>
              <a:t>67</a:t>
            </a:fld>
            <a:endParaRPr lang="en-US"/>
          </a:p>
        </p:txBody>
      </p:sp>
      <p:sp>
        <p:nvSpPr>
          <p:cNvPr id="1515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585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A25D41-587F-44EA-9603-53076F1AB2FE}" type="slidenum">
              <a:rPr lang="en-US"/>
              <a:pPr/>
              <a:t>68</a:t>
            </a:fld>
            <a:endParaRPr lang="en-US"/>
          </a:p>
        </p:txBody>
      </p:sp>
      <p:sp>
        <p:nvSpPr>
          <p:cNvPr id="1525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0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72D031-A8C6-4DB1-91D9-F9A5FE536A13}" type="slidenum">
              <a:rPr lang="en-US"/>
              <a:pPr/>
              <a:t>69</a:t>
            </a:fld>
            <a:endParaRPr lang="en-US"/>
          </a:p>
        </p:txBody>
      </p:sp>
      <p:sp>
        <p:nvSpPr>
          <p:cNvPr id="1536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08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A41B49-27B7-49BF-A1A7-BEAED81C22CC}" type="slidenum">
              <a:rPr lang="en-US"/>
              <a:pPr/>
              <a:t>70</a:t>
            </a:fld>
            <a:endParaRPr lang="en-US"/>
          </a:p>
        </p:txBody>
      </p:sp>
      <p:sp>
        <p:nvSpPr>
          <p:cNvPr id="1546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6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A12218-3CA3-4920-BBCA-24E9C1F450C7}" type="slidenum">
              <a:rPr lang="en-US"/>
              <a:pPr/>
              <a:t>8</a:t>
            </a:fld>
            <a:endParaRPr 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820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37688F-8665-47E9-8365-276D85E9B2E0}" type="slidenum">
              <a:rPr lang="en-US"/>
              <a:pPr/>
              <a:t>71</a:t>
            </a:fld>
            <a:endParaRPr lang="en-US"/>
          </a:p>
        </p:txBody>
      </p:sp>
      <p:sp>
        <p:nvSpPr>
          <p:cNvPr id="1556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891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99DA6E0-E3A3-4334-BEC5-349106A0464B}" type="slidenum">
              <a:rPr lang="en-US"/>
              <a:pPr/>
              <a:t>72</a:t>
            </a:fld>
            <a:endParaRPr lang="en-US"/>
          </a:p>
        </p:txBody>
      </p:sp>
      <p:sp>
        <p:nvSpPr>
          <p:cNvPr id="1566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871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8C4047-B58C-4182-9836-1605A7C7703C}" type="slidenum">
              <a:rPr lang="en-US"/>
              <a:pPr/>
              <a:t>73</a:t>
            </a:fld>
            <a:endParaRPr lang="en-US"/>
          </a:p>
        </p:txBody>
      </p:sp>
      <p:sp>
        <p:nvSpPr>
          <p:cNvPr id="1576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76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148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A40861-260A-4F82-BEBC-1BBDBE672F68}" type="slidenum">
              <a:rPr lang="en-US"/>
              <a:pPr/>
              <a:t>74</a:t>
            </a:fld>
            <a:endParaRPr lang="en-US"/>
          </a:p>
        </p:txBody>
      </p:sp>
      <p:sp>
        <p:nvSpPr>
          <p:cNvPr id="1587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842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5652C6-8955-401A-A0F9-AE0E3890BDB9}" type="slidenum">
              <a:rPr lang="en-US"/>
              <a:pPr/>
              <a:t>75</a:t>
            </a:fld>
            <a:endParaRPr lang="en-US"/>
          </a:p>
        </p:txBody>
      </p:sp>
      <p:sp>
        <p:nvSpPr>
          <p:cNvPr id="1597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633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B0E3AB-0F92-4B42-990B-87FA6D91111C}" type="slidenum">
              <a:rPr lang="en-US"/>
              <a:pPr/>
              <a:t>76</a:t>
            </a:fld>
            <a:endParaRPr lang="en-US"/>
          </a:p>
        </p:txBody>
      </p:sp>
      <p:sp>
        <p:nvSpPr>
          <p:cNvPr id="1607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93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77F956-2F18-4A75-B899-AF8788781FC8}" type="slidenum">
              <a:rPr lang="en-US"/>
              <a:pPr/>
              <a:t>77</a:t>
            </a:fld>
            <a:endParaRPr lang="en-US"/>
          </a:p>
        </p:txBody>
      </p:sp>
      <p:sp>
        <p:nvSpPr>
          <p:cNvPr id="1617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500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D9B791-1B73-402E-8264-614C5AA2D54D}" type="slidenum">
              <a:rPr lang="en-US"/>
              <a:pPr/>
              <a:t>78</a:t>
            </a:fld>
            <a:endParaRPr lang="en-US"/>
          </a:p>
        </p:txBody>
      </p:sp>
      <p:sp>
        <p:nvSpPr>
          <p:cNvPr id="1628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97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B39004-BE54-400F-BA47-96F746090663}" type="slidenum">
              <a:rPr lang="en-US"/>
              <a:pPr/>
              <a:t>79</a:t>
            </a:fld>
            <a:endParaRPr lang="en-US"/>
          </a:p>
        </p:txBody>
      </p:sp>
      <p:sp>
        <p:nvSpPr>
          <p:cNvPr id="1638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528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775548-C705-437C-B7E3-C552D51A31EA}" type="slidenum">
              <a:rPr lang="en-US"/>
              <a:pPr/>
              <a:t>80</a:t>
            </a:fld>
            <a:endParaRPr lang="en-US"/>
          </a:p>
        </p:txBody>
      </p:sp>
      <p:sp>
        <p:nvSpPr>
          <p:cNvPr id="1648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75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A79DF5-D7BC-48F9-BE50-397F0503F283}" type="slidenum">
              <a:rPr lang="en-US"/>
              <a:pPr/>
              <a:t>9</a:t>
            </a:fld>
            <a:endParaRPr 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526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18ACED-A2BB-47C6-A547-BFCCC9867479}" type="slidenum">
              <a:rPr lang="en-US"/>
              <a:pPr/>
              <a:t>81</a:t>
            </a:fld>
            <a:endParaRPr lang="en-US"/>
          </a:p>
        </p:txBody>
      </p:sp>
      <p:sp>
        <p:nvSpPr>
          <p:cNvPr id="1658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024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A2BA35-9105-41AF-AA2C-A762699C0271}" type="slidenum">
              <a:rPr lang="en-US"/>
              <a:pPr/>
              <a:t>82</a:t>
            </a:fld>
            <a:endParaRPr lang="en-US"/>
          </a:p>
        </p:txBody>
      </p:sp>
      <p:sp>
        <p:nvSpPr>
          <p:cNvPr id="1669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470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15DFB9-B567-498F-A0B5-7C1BAB5E34DF}" type="slidenum">
              <a:rPr lang="en-US"/>
              <a:pPr/>
              <a:t>83</a:t>
            </a:fld>
            <a:endParaRPr lang="en-US"/>
          </a:p>
        </p:txBody>
      </p:sp>
      <p:sp>
        <p:nvSpPr>
          <p:cNvPr id="1679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166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6D9A85-B9B0-4C23-86FB-A9BF5328F37C}" type="slidenum">
              <a:rPr lang="en-US"/>
              <a:pPr/>
              <a:t>84</a:t>
            </a:fld>
            <a:endParaRPr lang="en-US"/>
          </a:p>
        </p:txBody>
      </p:sp>
      <p:sp>
        <p:nvSpPr>
          <p:cNvPr id="1689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75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FC383C-CDF1-48DC-B7EF-AFBD6FA34EC7}" type="slidenum">
              <a:rPr lang="en-US"/>
              <a:pPr/>
              <a:t>85</a:t>
            </a:fld>
            <a:endParaRPr lang="en-US"/>
          </a:p>
        </p:txBody>
      </p:sp>
      <p:sp>
        <p:nvSpPr>
          <p:cNvPr id="1699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99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110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9C2304-2607-4D4E-A1E0-4FABE7DFE7A9}" type="slidenum">
              <a:rPr lang="en-US"/>
              <a:pPr/>
              <a:t>86</a:t>
            </a:fld>
            <a:endParaRPr lang="en-US"/>
          </a:p>
        </p:txBody>
      </p:sp>
      <p:sp>
        <p:nvSpPr>
          <p:cNvPr id="1710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654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25A3CA-BEE9-47C6-BBAE-5C3097D0B8A2}" type="slidenum">
              <a:rPr lang="en-US"/>
              <a:pPr/>
              <a:t>87</a:t>
            </a:fld>
            <a:endParaRPr lang="en-US"/>
          </a:p>
        </p:txBody>
      </p:sp>
      <p:sp>
        <p:nvSpPr>
          <p:cNvPr id="1720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864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BC2FE7-4247-4858-825F-2C1DC903EB0F}" type="slidenum">
              <a:rPr lang="en-US"/>
              <a:pPr/>
              <a:t>88</a:t>
            </a:fld>
            <a:endParaRPr lang="en-US"/>
          </a:p>
        </p:txBody>
      </p:sp>
      <p:sp>
        <p:nvSpPr>
          <p:cNvPr id="1730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368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ADEADA-662F-4CF3-91CC-3B32BB4EA4A8}" type="slidenum">
              <a:rPr lang="en-US"/>
              <a:pPr/>
              <a:t>89</a:t>
            </a:fld>
            <a:endParaRPr lang="en-US"/>
          </a:p>
        </p:txBody>
      </p:sp>
      <p:sp>
        <p:nvSpPr>
          <p:cNvPr id="1740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405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A40316-52FA-4F14-9896-44FFB1AE1F4B}" type="slidenum">
              <a:rPr lang="en-US"/>
              <a:pPr/>
              <a:t>90</a:t>
            </a:fld>
            <a:endParaRPr lang="en-US"/>
          </a:p>
        </p:txBody>
      </p:sp>
      <p:sp>
        <p:nvSpPr>
          <p:cNvPr id="1751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6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40722E-10E3-4BC4-BFE4-CB849289C8BE}" type="slidenum">
              <a:rPr lang="en-US"/>
              <a:pPr/>
              <a:t>10</a:t>
            </a:fld>
            <a:endParaRPr 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51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0CDF6D-78A2-4023-BC9E-6C839FF9008B}" type="slidenum">
              <a:rPr lang="en-US"/>
              <a:pPr/>
              <a:t>91</a:t>
            </a:fld>
            <a:endParaRPr lang="en-US"/>
          </a:p>
        </p:txBody>
      </p:sp>
      <p:sp>
        <p:nvSpPr>
          <p:cNvPr id="1761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10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A1E266-66D3-4858-92A8-7E56962B6E9E}" type="slidenum">
              <a:rPr lang="en-US"/>
              <a:pPr/>
              <a:t>92</a:t>
            </a:fld>
            <a:endParaRPr lang="en-US"/>
          </a:p>
        </p:txBody>
      </p:sp>
      <p:sp>
        <p:nvSpPr>
          <p:cNvPr id="1771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186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E4500B-16F1-4018-8E23-69146020434F}" type="slidenum">
              <a:rPr lang="en-US"/>
              <a:pPr/>
              <a:t>93</a:t>
            </a:fld>
            <a:endParaRPr lang="en-US"/>
          </a:p>
        </p:txBody>
      </p:sp>
      <p:sp>
        <p:nvSpPr>
          <p:cNvPr id="1781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830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7C6366-49B1-4497-BA52-D8F9414AB748}" type="slidenum">
              <a:rPr lang="en-US"/>
              <a:pPr/>
              <a:t>94</a:t>
            </a:fld>
            <a:endParaRPr lang="en-US"/>
          </a:p>
        </p:txBody>
      </p:sp>
      <p:sp>
        <p:nvSpPr>
          <p:cNvPr id="1792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73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0FE34AA-C399-44A9-96BC-DB675025A009}" type="slidenum">
              <a:rPr lang="en-US"/>
              <a:pPr/>
              <a:t>95</a:t>
            </a:fld>
            <a:endParaRPr lang="en-US"/>
          </a:p>
        </p:txBody>
      </p:sp>
      <p:sp>
        <p:nvSpPr>
          <p:cNvPr id="1802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02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137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61021A-1204-4CD7-B6C2-64E140A5CBB4}" type="slidenum">
              <a:rPr lang="en-US"/>
              <a:pPr/>
              <a:t>96</a:t>
            </a:fld>
            <a:endParaRPr lang="en-US"/>
          </a:p>
        </p:txBody>
      </p:sp>
      <p:sp>
        <p:nvSpPr>
          <p:cNvPr id="1812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669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F98230-FE09-44A8-B11A-339981C3DBF6}" type="slidenum">
              <a:rPr lang="en-US"/>
              <a:pPr/>
              <a:t>97</a:t>
            </a:fld>
            <a:endParaRPr lang="en-US"/>
          </a:p>
        </p:txBody>
      </p:sp>
      <p:sp>
        <p:nvSpPr>
          <p:cNvPr id="1822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5790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A8E094-50AE-4C11-A3FD-F873FA461955}" type="slidenum">
              <a:rPr lang="en-US"/>
              <a:pPr/>
              <a:t>98</a:t>
            </a:fld>
            <a:endParaRPr lang="en-US"/>
          </a:p>
        </p:txBody>
      </p:sp>
      <p:sp>
        <p:nvSpPr>
          <p:cNvPr id="1832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179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FADD19-D20A-4C05-809C-D4C0D2E20296}" type="slidenum">
              <a:rPr lang="en-US"/>
              <a:pPr/>
              <a:t>99</a:t>
            </a:fld>
            <a:endParaRPr lang="en-US"/>
          </a:p>
        </p:txBody>
      </p:sp>
      <p:sp>
        <p:nvSpPr>
          <p:cNvPr id="1843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4094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6D67AF-5EB9-442E-9AA1-F58FFA2C2924}" type="slidenum">
              <a:rPr lang="en-US"/>
              <a:pPr/>
              <a:t>100</a:t>
            </a:fld>
            <a:endParaRPr lang="en-US"/>
          </a:p>
        </p:txBody>
      </p:sp>
      <p:sp>
        <p:nvSpPr>
          <p:cNvPr id="1853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2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B558299-948B-4E3C-9327-5C22EFE56C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8A4B88B-C589-4A3D-8952-03E9FE5F26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91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BF8E5D4-7FBE-4AA4-B725-2B20CFD0D69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123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19796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5156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4803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5506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235541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1272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092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AED9804-6EF0-4F8B-99CD-59B2A75822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2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211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77080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8559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52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923DEBB-D3D9-4AD9-A654-1D3CE0B086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E832D9A-EB26-448A-9F51-0D6C7EB0EE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0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9841CC3-2739-4D4C-AC26-7978D2B32B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96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593D7AB-B22B-4D33-A831-97B01100E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F31E943-2126-4F9E-BD38-4336744771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3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04BC236-AADF-45AD-BBDE-0DAFD19CC9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0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F06EC57B-E750-4A94-BE69-0578843E1D87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F4402C4-B09F-41AF-97AC-ADC9C9B176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36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2117" cy="1588"/>
          </a:xfrm>
          <a:custGeom>
            <a:avLst/>
            <a:gdLst/>
            <a:ahLst/>
            <a:cxnLst/>
            <a:rect l="0" t="0" r="0" b="0"/>
            <a:pathLst/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F06EC57B-E750-4A94-BE69-0578843E1D87}" type="datetime1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4/17/2015</a:t>
            </a:fld>
            <a:endParaRPr lang="en-U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-15731067" y="-11798300"/>
            <a:ext cx="15733184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3D5A0409-C4E1-4D2F-82DB-7C04F1FC98E4}" type="slidenum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355602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0560" y="309960"/>
            <a:ext cx="12069600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27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0560" y="1818720"/>
            <a:ext cx="12069600" cy="4507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106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33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941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6705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359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4586400" y="7080480"/>
            <a:ext cx="4250400" cy="535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359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96153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359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25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887553" rtl="0" eaLnBrk="1" latinLnBrk="0" hangingPunct="1">
        <a:lnSpc>
          <a:spcPct val="90000"/>
        </a:lnSpc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888" indent="-221888" algn="l" defTabSz="887553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66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1697" y="621496"/>
            <a:ext cx="6499042" cy="68715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3883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3883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3884" y="6068490"/>
            <a:ext cx="4038369" cy="35847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1747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747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88" y="1459651"/>
            <a:ext cx="7530353" cy="45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0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0012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96981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8401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2732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6560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24398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54234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8194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3477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97119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410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9559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17898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0550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77307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30824" y="941294"/>
            <a:ext cx="6748358" cy="5934174"/>
          </a:xfrm>
          <a:prstGeom prst="rect">
            <a:avLst/>
          </a:prstGeom>
          <a:noFill/>
        </p:spPr>
        <p:txBody>
          <a:bodyPr wrap="none" lIns="80504" tIns="40252" rIns="80504" bIns="40252">
            <a:spAutoFit/>
          </a:bodyPr>
          <a:lstStyle/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App Structure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UI design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Widgets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Layouts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first android app</a:t>
            </a: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Example of UI design</a:t>
            </a: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9993" y="336177"/>
            <a:ext cx="3152541" cy="814748"/>
          </a:xfrm>
          <a:prstGeom prst="rect">
            <a:avLst/>
          </a:prstGeom>
          <a:noFill/>
        </p:spPr>
        <p:txBody>
          <a:bodyPr wrap="none" lIns="80682" tIns="40341" rIns="80682" bIns="40341">
            <a:spAutoFit/>
          </a:bodyPr>
          <a:lstStyle/>
          <a:p>
            <a:pPr algn="ctr"/>
            <a:r>
              <a:rPr lang="en-US" sz="4765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4765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02</a:t>
            </a:r>
            <a:endParaRPr lang="en-US" sz="4765" b="1" dirty="0">
              <a:ln w="6600">
                <a:solidFill>
                  <a:srgbClr val="C0504D"/>
                </a:solidFill>
                <a:prstDash val="solid"/>
              </a:ln>
              <a:solidFill>
                <a:srgbClr val="F79646">
                  <a:lumMod val="75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56680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8883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1442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06564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4245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8560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51112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06059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5792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56238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1247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95516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899325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4418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3744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2130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94827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936558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6737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6107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3550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2765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58946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753561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9695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7622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62028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7960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18339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27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7594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55944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788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5119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3014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13367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1485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95085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45223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3035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93486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59638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40137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2439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11499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90561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5110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05020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751443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0499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910353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293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82385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6413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5679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4711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5793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5610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0290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2061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299988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822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4960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6709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92680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0476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8929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467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213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284331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5779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9953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222869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4929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1705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0110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0351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4318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1865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72735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103542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991932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8011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59204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1644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63155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23281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3081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 PL SungtiL GB"/>
        <a:cs typeface="AR PL SungtiL GB"/>
      </a:majorFont>
      <a:minorFont>
        <a:latin typeface="Arial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136</Words>
  <Application>Microsoft Office PowerPoint</Application>
  <PresentationFormat>Widescreen</PresentationFormat>
  <Paragraphs>113</Paragraphs>
  <Slides>104</Slides>
  <Notes>103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StarSymbol</vt:lpstr>
      <vt:lpstr>AR PL SungtiL GB</vt:lpstr>
      <vt:lpstr>Arial</vt:lpstr>
      <vt:lpstr>Calibri</vt:lpstr>
      <vt:lpstr>Corbel</vt:lpstr>
      <vt:lpstr>DejaVu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7</cp:revision>
  <dcterms:created xsi:type="dcterms:W3CDTF">2015-04-17T07:39:14Z</dcterms:created>
  <dcterms:modified xsi:type="dcterms:W3CDTF">2015-04-17T07:57:20Z</dcterms:modified>
</cp:coreProperties>
</file>